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18" r:id="rId2"/>
    <p:sldId id="1159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57092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47227664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44112115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9353488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71419311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464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3149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02134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2019300" y="2059719"/>
            <a:ext cx="8153400" cy="30315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يظهر معرفة ومهارة في التصميم والخياطة والنسيج 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9777350" y="607516"/>
            <a:ext cx="1107996" cy="461665"/>
          </a:xfrm>
          <a:prstGeom prst="rect">
            <a:avLst/>
          </a:prstGeom>
          <a:solidFill>
            <a:srgbClr val="CBB06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الدرس 23 </a:t>
            </a:r>
            <a:endParaRPr lang="en-US" sz="24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27B2574E-3984-E221-B9D8-CAAD082488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9023064"/>
              </p:ext>
            </p:extLst>
          </p:nvPr>
        </p:nvGraphicFramePr>
        <p:xfrm>
          <a:off x="239486" y="1222188"/>
          <a:ext cx="11517085" cy="983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2285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656115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373085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593256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pPr algn="ctr" rtl="1"/>
                      <a:r>
                        <a:rPr lang="ar-AE" b="1" dirty="0"/>
                        <a:t>يختار درجة حراة جهاز الكي المناسب</a:t>
                      </a:r>
                      <a:r>
                        <a:rPr lang="ar-SA" b="1" dirty="0"/>
                        <a:t>ة </a:t>
                      </a:r>
                      <a:r>
                        <a:rPr lang="ar-AE" b="1" dirty="0"/>
                        <a:t>لكل قطعة قماش بحسب نوعها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b="1" dirty="0"/>
                        <a:t>يكوي ويغلف الملابس والاقمشة بطريقه صحيحة وآمنة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b="1" dirty="0"/>
                        <a:t>يضبط درجة الحرارة المناسبة على قطعة القماش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يظهر معرفة ومهارة في التصميم والخياطة </a:t>
                      </a:r>
                      <a:r>
                        <a:rPr lang="ar-SA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والنسيج</a:t>
                      </a:r>
                      <a:endParaRPr lang="en-GB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8" name="مربع نص 7">
            <a:extLst>
              <a:ext uri="{FF2B5EF4-FFF2-40B4-BE49-F238E27FC236}">
                <a16:creationId xmlns:a16="http://schemas.microsoft.com/office/drawing/2014/main" id="{C3A10D2F-D730-8D65-8C02-B92784CD97B0}"/>
              </a:ext>
            </a:extLst>
          </p:cNvPr>
          <p:cNvSpPr txBox="1"/>
          <p:nvPr/>
        </p:nvSpPr>
        <p:spPr>
          <a:xfrm>
            <a:off x="217714" y="2514600"/>
            <a:ext cx="11277996" cy="461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من خلال مؤشرات الكوي المرفقة بالكاوية حدد درجة كي قماش القطن</a:t>
            </a:r>
            <a:endParaRPr kumimoji="0" lang="ar-AE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pic>
        <p:nvPicPr>
          <p:cNvPr id="46" name="صورة 45">
            <a:extLst>
              <a:ext uri="{FF2B5EF4-FFF2-40B4-BE49-F238E27FC236}">
                <a16:creationId xmlns:a16="http://schemas.microsoft.com/office/drawing/2014/main" id="{284A7CCA-E676-9742-6E86-9D7C9A0390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8596" y="3569498"/>
            <a:ext cx="9837489" cy="2646246"/>
          </a:xfrm>
          <a:prstGeom prst="rect">
            <a:avLst/>
          </a:prstGeom>
        </p:spPr>
      </p:pic>
      <p:sp>
        <p:nvSpPr>
          <p:cNvPr id="3" name="Down Arrow 2"/>
          <p:cNvSpPr/>
          <p:nvPr/>
        </p:nvSpPr>
        <p:spPr>
          <a:xfrm>
            <a:off x="5987562" y="2988444"/>
            <a:ext cx="439615" cy="476486"/>
          </a:xfrm>
          <a:prstGeom prst="downArrow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i="0" u="none" strike="noStrike" normalizeH="0" baseline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98595084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1636</TotalTime>
  <Words>63</Words>
  <Application>Microsoft Office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SUAAD KHALFAN AMER SAEED AL AMERI</dc:creator>
  <cp:lastModifiedBy>HESSA ABDULLA SAEED AL MAZROUEI</cp:lastModifiedBy>
  <cp:revision>27</cp:revision>
  <dcterms:created xsi:type="dcterms:W3CDTF">2024-07-04T06:51:15Z</dcterms:created>
  <dcterms:modified xsi:type="dcterms:W3CDTF">2024-11-06T05:24:04Z</dcterms:modified>
</cp:coreProperties>
</file>